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0" roundtripDataSignature="AMtx7mgjwOzqlcleo2u9Ij4pdrlVoRvlw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3E5DAF7D-B9D0-468A-B3C0-F6A1414FAE3E}">
  <a:tblStyle styleId="{3E5DAF7D-B9D0-468A-B3C0-F6A1414FAE3E}" styleName="Table_0">
    <a:wholeTbl>
      <a:tcTxStyle b="off" i="off">
        <a:font>
          <a:latin typeface="Avenir Next LT Pro"/>
          <a:ea typeface="Avenir Next LT Pro"/>
          <a:cs typeface="Avenir Next LT Pro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2EEF4"/>
          </a:solidFill>
        </a:fill>
      </a:tcStyle>
    </a:wholeTbl>
    <a:band1H>
      <a:tcTxStyle b="off" i="off"/>
      <a:tcStyle>
        <a:fill>
          <a:solidFill>
            <a:srgbClr val="E5DCE9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E5DCE9"/>
          </a:solidFill>
        </a:fill>
      </a:tcStyle>
    </a:band1V>
    <a:band2V>
      <a:tcTxStyle b="off" i="off"/>
    </a:band2V>
    <a:lastCol>
      <a:tcTxStyle b="on" i="off">
        <a:font>
          <a:latin typeface="Avenir Next LT Pro"/>
          <a:ea typeface="Avenir Next LT Pro"/>
          <a:cs typeface="Avenir Next LT Pro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Avenir Next LT Pro"/>
          <a:ea typeface="Avenir Next LT Pro"/>
          <a:cs typeface="Avenir Next LT Pro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Avenir Next LT Pro"/>
          <a:ea typeface="Avenir Next LT Pro"/>
          <a:cs typeface="Avenir Next LT Pro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Avenir Next LT Pro"/>
          <a:ea typeface="Avenir Next LT Pro"/>
          <a:cs typeface="Avenir Next LT Pro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10" Type="http://customschemas.google.com/relationships/presentationmetadata" Target="metadata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7" name="Google Shape;87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7" name="Google Shape;97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7" name="Google Shape;107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Nellie Introduces Dr. Robin LaSalle</a:t>
            </a:r>
            <a:endParaRPr/>
          </a:p>
        </p:txBody>
      </p:sp>
      <p:sp>
        <p:nvSpPr>
          <p:cNvPr id="108" name="Google Shape;108;p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4" name="Google Shape;124;p1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Nellie Introduces Dr. Robin LaSalle</a:t>
            </a:r>
            <a:endParaRPr/>
          </a:p>
        </p:txBody>
      </p:sp>
      <p:sp>
        <p:nvSpPr>
          <p:cNvPr id="125" name="Google Shape;125;p1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7"/>
          <p:cNvSpPr txBox="1"/>
          <p:nvPr>
            <p:ph type="ctrTitle"/>
          </p:nvPr>
        </p:nvSpPr>
        <p:spPr>
          <a:xfrm>
            <a:off x="2640013" y="484479"/>
            <a:ext cx="6911974" cy="295465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600"/>
              <a:buFont typeface="Arial"/>
              <a:buNone/>
              <a:defRPr sz="5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17"/>
          <p:cNvSpPr txBox="1"/>
          <p:nvPr>
            <p:ph idx="1" type="subTitle"/>
          </p:nvPr>
        </p:nvSpPr>
        <p:spPr>
          <a:xfrm>
            <a:off x="2640013" y="3799133"/>
            <a:ext cx="6911974" cy="196984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9" name="Google Shape;19;p17"/>
          <p:cNvSpPr txBox="1"/>
          <p:nvPr>
            <p:ph idx="10" type="dt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80000" lIns="0" spcFirstLastPara="1" rIns="0" wrap="square" tIns="180000">
            <a:noAutofit/>
          </a:bodyPr>
          <a:lstStyle>
            <a:lvl1pPr lv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7"/>
          <p:cNvSpPr txBox="1"/>
          <p:nvPr>
            <p:ph idx="11" type="ftr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80000" lIns="0" spcFirstLastPara="1" rIns="0" wrap="square" tIns="180000">
            <a:noAutofit/>
          </a:bodyPr>
          <a:lstStyle>
            <a:lvl1pPr lv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7"/>
          <p:cNvSpPr txBox="1"/>
          <p:nvPr>
            <p:ph idx="12" type="sldNum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80000" lIns="0" spcFirstLastPara="1" rIns="0" wrap="square" tIns="180000">
            <a:noAutofit/>
          </a:bodyPr>
          <a:lstStyle>
            <a:lvl1pPr indent="0" lvl="0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0" lvl="1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indent="0" lvl="2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indent="0" lvl="3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indent="0" lvl="4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indent="0" lvl="5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indent="0" lvl="6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indent="0" lvl="7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indent="0" lvl="8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26"/>
          <p:cNvSpPr txBox="1"/>
          <p:nvPr>
            <p:ph type="title"/>
          </p:nvPr>
        </p:nvSpPr>
        <p:spPr>
          <a:xfrm>
            <a:off x="720000" y="619200"/>
            <a:ext cx="10728322" cy="147732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26"/>
          <p:cNvSpPr txBox="1"/>
          <p:nvPr>
            <p:ph idx="1" type="body"/>
          </p:nvPr>
        </p:nvSpPr>
        <p:spPr>
          <a:xfrm rot="5400000">
            <a:off x="4518094" y="-1161256"/>
            <a:ext cx="3132137" cy="107283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" name="Google Shape;76;p26"/>
          <p:cNvSpPr txBox="1"/>
          <p:nvPr>
            <p:ph idx="10" type="dt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80000" lIns="0" spcFirstLastPara="1" rIns="0" wrap="square" tIns="180000">
            <a:noAutofit/>
          </a:bodyPr>
          <a:lstStyle>
            <a:lvl1pPr lv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6"/>
          <p:cNvSpPr txBox="1"/>
          <p:nvPr>
            <p:ph idx="11" type="ftr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80000" lIns="0" spcFirstLastPara="1" rIns="0" wrap="square" tIns="180000">
            <a:noAutofit/>
          </a:bodyPr>
          <a:lstStyle>
            <a:lvl1pPr lv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6"/>
          <p:cNvSpPr txBox="1"/>
          <p:nvPr>
            <p:ph idx="12" type="sldNum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80000" lIns="0" spcFirstLastPara="1" rIns="0" wrap="square" tIns="180000">
            <a:noAutofit/>
          </a:bodyPr>
          <a:lstStyle>
            <a:lvl1pPr indent="0" lvl="0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0" lvl="1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indent="0" lvl="2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indent="0" lvl="3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indent="0" lvl="4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indent="0" lvl="5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indent="0" lvl="6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indent="0" lvl="7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indent="0" lvl="8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7"/>
          <p:cNvSpPr txBox="1"/>
          <p:nvPr>
            <p:ph type="title"/>
          </p:nvPr>
        </p:nvSpPr>
        <p:spPr>
          <a:xfrm rot="5400000">
            <a:off x="8354663" y="2505824"/>
            <a:ext cx="5048975" cy="147732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27"/>
          <p:cNvSpPr txBox="1"/>
          <p:nvPr>
            <p:ph idx="1" type="body"/>
          </p:nvPr>
        </p:nvSpPr>
        <p:spPr>
          <a:xfrm rot="5400000">
            <a:off x="2672158" y="-1220319"/>
            <a:ext cx="5048975" cy="892961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" name="Google Shape;82;p27"/>
          <p:cNvSpPr txBox="1"/>
          <p:nvPr>
            <p:ph idx="10" type="dt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80000" lIns="0" spcFirstLastPara="1" rIns="0" wrap="square" tIns="180000">
            <a:noAutofit/>
          </a:bodyPr>
          <a:lstStyle>
            <a:lvl1pPr lv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7"/>
          <p:cNvSpPr txBox="1"/>
          <p:nvPr>
            <p:ph idx="11" type="ftr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80000" lIns="0" spcFirstLastPara="1" rIns="0" wrap="square" tIns="180000">
            <a:noAutofit/>
          </a:bodyPr>
          <a:lstStyle>
            <a:lvl1pPr lv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27"/>
          <p:cNvSpPr txBox="1"/>
          <p:nvPr>
            <p:ph idx="12" type="sldNum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80000" lIns="0" spcFirstLastPara="1" rIns="0" wrap="square" tIns="180000">
            <a:noAutofit/>
          </a:bodyPr>
          <a:lstStyle>
            <a:lvl1pPr indent="0" lvl="0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0" lvl="1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indent="0" lvl="2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indent="0" lvl="3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indent="0" lvl="4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indent="0" lvl="5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indent="0" lvl="6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indent="0" lvl="7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indent="0" lvl="8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8"/>
          <p:cNvSpPr txBox="1"/>
          <p:nvPr>
            <p:ph idx="10" type="dt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80000" lIns="0" spcFirstLastPara="1" rIns="0" wrap="square" tIns="180000">
            <a:noAutofit/>
          </a:bodyPr>
          <a:lstStyle>
            <a:lvl1pPr lv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18"/>
          <p:cNvSpPr txBox="1"/>
          <p:nvPr>
            <p:ph idx="11" type="ftr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80000" lIns="0" spcFirstLastPara="1" rIns="0" wrap="square" tIns="180000">
            <a:noAutofit/>
          </a:bodyPr>
          <a:lstStyle>
            <a:lvl1pPr lv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8"/>
          <p:cNvSpPr txBox="1"/>
          <p:nvPr>
            <p:ph idx="12" type="sldNum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80000" lIns="0" spcFirstLastPara="1" rIns="0" wrap="square" tIns="180000">
            <a:noAutofit/>
          </a:bodyPr>
          <a:lstStyle>
            <a:lvl1pPr indent="0" lvl="0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0" lvl="1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indent="0" lvl="2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indent="0" lvl="3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indent="0" lvl="4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indent="0" lvl="5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indent="0" lvl="6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indent="0" lvl="7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indent="0" lvl="8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9"/>
          <p:cNvSpPr txBox="1"/>
          <p:nvPr>
            <p:ph type="title"/>
          </p:nvPr>
        </p:nvSpPr>
        <p:spPr>
          <a:xfrm>
            <a:off x="720000" y="619200"/>
            <a:ext cx="10728322" cy="147732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9"/>
          <p:cNvSpPr txBox="1"/>
          <p:nvPr>
            <p:ph idx="1" type="body"/>
          </p:nvPr>
        </p:nvSpPr>
        <p:spPr>
          <a:xfrm>
            <a:off x="720000" y="2541600"/>
            <a:ext cx="10728325" cy="32273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9" name="Google Shape;29;p19"/>
          <p:cNvSpPr txBox="1"/>
          <p:nvPr>
            <p:ph idx="10" type="dt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80000" lIns="0" spcFirstLastPara="1" rIns="0" wrap="square" tIns="180000">
            <a:noAutofit/>
          </a:bodyPr>
          <a:lstStyle>
            <a:lvl1pPr lv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9"/>
          <p:cNvSpPr txBox="1"/>
          <p:nvPr>
            <p:ph idx="11" type="ftr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80000" lIns="0" spcFirstLastPara="1" rIns="0" wrap="square" tIns="180000">
            <a:noAutofit/>
          </a:bodyPr>
          <a:lstStyle>
            <a:lvl1pPr lv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9"/>
          <p:cNvSpPr txBox="1"/>
          <p:nvPr>
            <p:ph idx="12" type="sldNum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80000" lIns="0" spcFirstLastPara="1" rIns="0" wrap="square" tIns="180000">
            <a:noAutofit/>
          </a:bodyPr>
          <a:lstStyle>
            <a:lvl1pPr indent="0" lvl="0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0" lvl="1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indent="0" lvl="2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indent="0" lvl="3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indent="0" lvl="4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indent="0" lvl="5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indent="0" lvl="6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indent="0" lvl="7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indent="0" lvl="8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20"/>
          <p:cNvSpPr txBox="1"/>
          <p:nvPr>
            <p:ph type="title"/>
          </p:nvPr>
        </p:nvSpPr>
        <p:spPr>
          <a:xfrm>
            <a:off x="720000" y="619200"/>
            <a:ext cx="10728326" cy="287972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600"/>
              <a:buFont typeface="Arial"/>
              <a:buNone/>
              <a:defRPr sz="5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20"/>
          <p:cNvSpPr txBox="1"/>
          <p:nvPr>
            <p:ph idx="1" type="body"/>
          </p:nvPr>
        </p:nvSpPr>
        <p:spPr>
          <a:xfrm>
            <a:off x="719910" y="3858924"/>
            <a:ext cx="10728326" cy="19190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20"/>
          <p:cNvSpPr txBox="1"/>
          <p:nvPr>
            <p:ph idx="10" type="dt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80000" lIns="0" spcFirstLastPara="1" rIns="0" wrap="square" tIns="180000">
            <a:noAutofit/>
          </a:bodyPr>
          <a:lstStyle>
            <a:lvl1pPr lv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20"/>
          <p:cNvSpPr txBox="1"/>
          <p:nvPr>
            <p:ph idx="11" type="ftr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80000" lIns="0" spcFirstLastPara="1" rIns="0" wrap="square" tIns="180000">
            <a:noAutofit/>
          </a:bodyPr>
          <a:lstStyle>
            <a:lvl1pPr lv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20"/>
          <p:cNvSpPr txBox="1"/>
          <p:nvPr>
            <p:ph idx="12" type="sldNum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80000" lIns="0" spcFirstLastPara="1" rIns="0" wrap="square" tIns="180000">
            <a:noAutofit/>
          </a:bodyPr>
          <a:lstStyle>
            <a:lvl1pPr indent="0" lvl="0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0" lvl="1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indent="0" lvl="2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indent="0" lvl="3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indent="0" lvl="4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indent="0" lvl="5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indent="0" lvl="6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indent="0" lvl="7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indent="0" lvl="8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21"/>
          <p:cNvSpPr txBox="1"/>
          <p:nvPr>
            <p:ph type="title"/>
          </p:nvPr>
        </p:nvSpPr>
        <p:spPr>
          <a:xfrm>
            <a:off x="720000" y="619200"/>
            <a:ext cx="10728322" cy="147732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21"/>
          <p:cNvSpPr txBox="1"/>
          <p:nvPr>
            <p:ph idx="1" type="body"/>
          </p:nvPr>
        </p:nvSpPr>
        <p:spPr>
          <a:xfrm>
            <a:off x="720000" y="2541600"/>
            <a:ext cx="5003800" cy="32345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1" name="Google Shape;41;p21"/>
          <p:cNvSpPr txBox="1"/>
          <p:nvPr>
            <p:ph idx="2" type="body"/>
          </p:nvPr>
        </p:nvSpPr>
        <p:spPr>
          <a:xfrm>
            <a:off x="6458400" y="2541600"/>
            <a:ext cx="5003801" cy="3234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21"/>
          <p:cNvSpPr txBox="1"/>
          <p:nvPr>
            <p:ph idx="10" type="dt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80000" lIns="0" spcFirstLastPara="1" rIns="0" wrap="square" tIns="180000">
            <a:noAutofit/>
          </a:bodyPr>
          <a:lstStyle>
            <a:lvl1pPr lv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21"/>
          <p:cNvSpPr txBox="1"/>
          <p:nvPr>
            <p:ph idx="11" type="ftr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80000" lIns="0" spcFirstLastPara="1" rIns="0" wrap="square" tIns="180000">
            <a:noAutofit/>
          </a:bodyPr>
          <a:lstStyle>
            <a:lvl1pPr lv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21"/>
          <p:cNvSpPr txBox="1"/>
          <p:nvPr>
            <p:ph idx="12" type="sldNum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80000" lIns="0" spcFirstLastPara="1" rIns="0" wrap="square" tIns="180000">
            <a:noAutofit/>
          </a:bodyPr>
          <a:lstStyle>
            <a:lvl1pPr indent="0" lvl="0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0" lvl="1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indent="0" lvl="2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indent="0" lvl="3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indent="0" lvl="4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indent="0" lvl="5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indent="0" lvl="6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indent="0" lvl="7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indent="0" lvl="8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2"/>
          <p:cNvSpPr txBox="1"/>
          <p:nvPr>
            <p:ph type="title"/>
          </p:nvPr>
        </p:nvSpPr>
        <p:spPr>
          <a:xfrm>
            <a:off x="720000" y="619200"/>
            <a:ext cx="10728325" cy="67300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2"/>
          <p:cNvSpPr txBox="1"/>
          <p:nvPr>
            <p:ph idx="1" type="body"/>
          </p:nvPr>
        </p:nvSpPr>
        <p:spPr>
          <a:xfrm>
            <a:off x="720000" y="1840698"/>
            <a:ext cx="5015638" cy="565796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0" sz="1600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8" name="Google Shape;48;p22"/>
          <p:cNvSpPr txBox="1"/>
          <p:nvPr>
            <p:ph idx="2" type="body"/>
          </p:nvPr>
        </p:nvSpPr>
        <p:spPr>
          <a:xfrm>
            <a:off x="720000" y="2541600"/>
            <a:ext cx="5003801" cy="32345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9" name="Google Shape;49;p22"/>
          <p:cNvSpPr txBox="1"/>
          <p:nvPr>
            <p:ph idx="3" type="body"/>
          </p:nvPr>
        </p:nvSpPr>
        <p:spPr>
          <a:xfrm>
            <a:off x="6458400" y="1840698"/>
            <a:ext cx="5015638" cy="565796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0" sz="1600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0" name="Google Shape;50;p22"/>
          <p:cNvSpPr txBox="1"/>
          <p:nvPr>
            <p:ph idx="4" type="body"/>
          </p:nvPr>
        </p:nvSpPr>
        <p:spPr>
          <a:xfrm>
            <a:off x="6458400" y="2541600"/>
            <a:ext cx="5003800" cy="32345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" name="Google Shape;51;p22"/>
          <p:cNvSpPr txBox="1"/>
          <p:nvPr>
            <p:ph idx="10" type="dt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80000" lIns="0" spcFirstLastPara="1" rIns="0" wrap="square" tIns="180000">
            <a:noAutofit/>
          </a:bodyPr>
          <a:lstStyle>
            <a:lvl1pPr lv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2"/>
          <p:cNvSpPr txBox="1"/>
          <p:nvPr>
            <p:ph idx="11" type="ftr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80000" lIns="0" spcFirstLastPara="1" rIns="0" wrap="square" tIns="180000">
            <a:noAutofit/>
          </a:bodyPr>
          <a:lstStyle>
            <a:lvl1pPr lv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2"/>
          <p:cNvSpPr txBox="1"/>
          <p:nvPr>
            <p:ph idx="12" type="sldNum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80000" lIns="0" spcFirstLastPara="1" rIns="0" wrap="square" tIns="180000">
            <a:noAutofit/>
          </a:bodyPr>
          <a:lstStyle>
            <a:lvl1pPr indent="0" lvl="0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0" lvl="1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indent="0" lvl="2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indent="0" lvl="3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indent="0" lvl="4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indent="0" lvl="5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indent="0" lvl="6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indent="0" lvl="7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indent="0" lvl="8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3"/>
          <p:cNvSpPr txBox="1"/>
          <p:nvPr>
            <p:ph type="title"/>
          </p:nvPr>
        </p:nvSpPr>
        <p:spPr>
          <a:xfrm>
            <a:off x="720000" y="619200"/>
            <a:ext cx="10728322" cy="147732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3"/>
          <p:cNvSpPr txBox="1"/>
          <p:nvPr>
            <p:ph idx="10" type="dt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80000" lIns="0" spcFirstLastPara="1" rIns="0" wrap="square" tIns="180000">
            <a:noAutofit/>
          </a:bodyPr>
          <a:lstStyle>
            <a:lvl1pPr lv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23"/>
          <p:cNvSpPr txBox="1"/>
          <p:nvPr>
            <p:ph idx="11" type="ftr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80000" lIns="0" spcFirstLastPara="1" rIns="0" wrap="square" tIns="180000">
            <a:noAutofit/>
          </a:bodyPr>
          <a:lstStyle>
            <a:lvl1pPr lv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23"/>
          <p:cNvSpPr txBox="1"/>
          <p:nvPr>
            <p:ph idx="12" type="sldNum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80000" lIns="0" spcFirstLastPara="1" rIns="0" wrap="square" tIns="180000">
            <a:noAutofit/>
          </a:bodyPr>
          <a:lstStyle>
            <a:lvl1pPr indent="0" lvl="0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0" lvl="1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indent="0" lvl="2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indent="0" lvl="3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indent="0" lvl="4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indent="0" lvl="5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indent="0" lvl="6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indent="0" lvl="7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indent="0" lvl="8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4"/>
          <p:cNvSpPr txBox="1"/>
          <p:nvPr>
            <p:ph type="title"/>
          </p:nvPr>
        </p:nvSpPr>
        <p:spPr>
          <a:xfrm>
            <a:off x="720000" y="619200"/>
            <a:ext cx="3107463" cy="147732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24"/>
          <p:cNvSpPr txBox="1"/>
          <p:nvPr>
            <p:ph idx="1" type="body"/>
          </p:nvPr>
        </p:nvSpPr>
        <p:spPr>
          <a:xfrm>
            <a:off x="4548188" y="584662"/>
            <a:ext cx="6911974" cy="51843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4800"/>
              <a:buNone/>
              <a:defRPr sz="4800"/>
            </a:lvl1pPr>
            <a:lvl2pPr indent="-355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indent="-355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3pPr>
            <a:lvl4pPr indent="-355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4pPr>
            <a:lvl5pPr indent="-355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2" name="Google Shape;62;p24"/>
          <p:cNvSpPr txBox="1"/>
          <p:nvPr>
            <p:ph idx="2" type="body"/>
          </p:nvPr>
        </p:nvSpPr>
        <p:spPr>
          <a:xfrm>
            <a:off x="720000" y="2541600"/>
            <a:ext cx="3107463" cy="32318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sz="2000"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3" name="Google Shape;63;p24"/>
          <p:cNvSpPr txBox="1"/>
          <p:nvPr>
            <p:ph idx="10" type="dt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80000" lIns="0" spcFirstLastPara="1" rIns="0" wrap="square" tIns="180000">
            <a:noAutofit/>
          </a:bodyPr>
          <a:lstStyle>
            <a:lvl1pPr lv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4"/>
          <p:cNvSpPr txBox="1"/>
          <p:nvPr>
            <p:ph idx="11" type="ftr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80000" lIns="0" spcFirstLastPara="1" rIns="0" wrap="square" tIns="180000">
            <a:noAutofit/>
          </a:bodyPr>
          <a:lstStyle>
            <a:lvl1pPr lv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24"/>
          <p:cNvSpPr txBox="1"/>
          <p:nvPr>
            <p:ph idx="12" type="sldNum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80000" lIns="0" spcFirstLastPara="1" rIns="0" wrap="square" tIns="180000">
            <a:noAutofit/>
          </a:bodyPr>
          <a:lstStyle>
            <a:lvl1pPr indent="0" lvl="0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0" lvl="1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indent="0" lvl="2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indent="0" lvl="3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indent="0" lvl="4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indent="0" lvl="5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indent="0" lvl="6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indent="0" lvl="7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indent="0" lvl="8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25"/>
          <p:cNvSpPr txBox="1"/>
          <p:nvPr>
            <p:ph type="title"/>
          </p:nvPr>
        </p:nvSpPr>
        <p:spPr>
          <a:xfrm>
            <a:off x="720000" y="619200"/>
            <a:ext cx="3095626" cy="147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25"/>
          <p:cNvSpPr/>
          <p:nvPr>
            <p:ph idx="2" type="pic"/>
          </p:nvPr>
        </p:nvSpPr>
        <p:spPr>
          <a:xfrm>
            <a:off x="4548188" y="728664"/>
            <a:ext cx="6923812" cy="5040312"/>
          </a:xfrm>
          <a:prstGeom prst="rect">
            <a:avLst/>
          </a:prstGeom>
          <a:noFill/>
          <a:ln>
            <a:noFill/>
          </a:ln>
        </p:spPr>
      </p:sp>
      <p:sp>
        <p:nvSpPr>
          <p:cNvPr id="69" name="Google Shape;69;p25"/>
          <p:cNvSpPr txBox="1"/>
          <p:nvPr>
            <p:ph idx="1" type="body"/>
          </p:nvPr>
        </p:nvSpPr>
        <p:spPr>
          <a:xfrm>
            <a:off x="720000" y="2541600"/>
            <a:ext cx="3095625" cy="3232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sz="2000"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70" name="Google Shape;70;p25"/>
          <p:cNvSpPr txBox="1"/>
          <p:nvPr>
            <p:ph idx="10" type="dt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80000" lIns="0" spcFirstLastPara="1" rIns="0" wrap="square" tIns="180000">
            <a:noAutofit/>
          </a:bodyPr>
          <a:lstStyle>
            <a:lvl1pPr lv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5"/>
          <p:cNvSpPr txBox="1"/>
          <p:nvPr>
            <p:ph idx="11" type="ftr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80000" lIns="0" spcFirstLastPara="1" rIns="0" wrap="square" tIns="180000">
            <a:noAutofit/>
          </a:bodyPr>
          <a:lstStyle>
            <a:lvl1pPr lv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5"/>
          <p:cNvSpPr txBox="1"/>
          <p:nvPr>
            <p:ph idx="12" type="sldNum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80000" lIns="0" spcFirstLastPara="1" rIns="0" wrap="square" tIns="180000">
            <a:noAutofit/>
          </a:bodyPr>
          <a:lstStyle>
            <a:lvl1pPr indent="0" lvl="0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0" lvl="1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indent="0" lvl="2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indent="0" lvl="3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indent="0" lvl="4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indent="0" lvl="5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indent="0" lvl="6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indent="0" lvl="7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indent="0" lvl="8" marL="0" marR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34B4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1" name="Google Shape;11;p16"/>
          <p:cNvSpPr txBox="1"/>
          <p:nvPr>
            <p:ph type="title"/>
          </p:nvPr>
        </p:nvSpPr>
        <p:spPr>
          <a:xfrm>
            <a:off x="720000" y="619200"/>
            <a:ext cx="10728322" cy="147732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16"/>
          <p:cNvSpPr txBox="1"/>
          <p:nvPr>
            <p:ph idx="1" type="body"/>
          </p:nvPr>
        </p:nvSpPr>
        <p:spPr>
          <a:xfrm>
            <a:off x="720000" y="2541600"/>
            <a:ext cx="10728325" cy="32273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55600" lvl="0" marL="45720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-355600" lvl="1" marL="914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indent="-355600" lvl="2" marL="1371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indent="-355600" lvl="3" marL="1828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indent="-355600" lvl="4" marL="22860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/>
        </p:txBody>
      </p:sp>
      <p:sp>
        <p:nvSpPr>
          <p:cNvPr id="13" name="Google Shape;13;p16"/>
          <p:cNvSpPr txBox="1"/>
          <p:nvPr>
            <p:ph idx="10" type="dt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80000" lIns="0" spcFirstLastPara="1" rIns="0" wrap="square" tIns="180000">
            <a:noAutofit/>
          </a:bodyPr>
          <a:lstStyle>
            <a:lvl1pPr lv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/>
        </p:txBody>
      </p:sp>
      <p:sp>
        <p:nvSpPr>
          <p:cNvPr id="14" name="Google Shape;14;p16"/>
          <p:cNvSpPr txBox="1"/>
          <p:nvPr>
            <p:ph idx="11" type="ftr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80000" lIns="0" spcFirstLastPara="1" rIns="0" wrap="square" tIns="180000">
            <a:noAutofit/>
          </a:bodyPr>
          <a:lstStyle>
            <a:lvl1pPr lv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/>
        </p:txBody>
      </p:sp>
      <p:sp>
        <p:nvSpPr>
          <p:cNvPr id="15" name="Google Shape;15;p16"/>
          <p:cNvSpPr txBox="1"/>
          <p:nvPr>
            <p:ph idx="12" type="sldNum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80000" lIns="0" spcFirstLastPara="1" rIns="0" wrap="square" tIns="180000">
            <a:noAutofit/>
          </a:bodyPr>
          <a:lstStyle>
            <a:lvl1pPr indent="0" lvl="0" marL="0" marR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0" lvl="1" marL="0" marR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indent="0" lvl="2" marL="0" marR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indent="0" lvl="3" marL="0" marR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indent="0" lvl="4" marL="0" marR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indent="0" lvl="5" marL="0" marR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indent="0" lvl="6" marL="0" marR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indent="0" lvl="7" marL="0" marR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indent="0" lvl="8" marL="0" marR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2"/>
        </a:solid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34B4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descr="Vector background of vibrant colors splashing" id="91" name="Google Shape;91;p1"/>
          <p:cNvPicPr preferRelativeResize="0"/>
          <p:nvPr/>
        </p:nvPicPr>
        <p:blipFill rotWithShape="1">
          <a:blip r:embed="rId3">
            <a:alphaModFix/>
          </a:blip>
          <a:srcRect b="-1" l="32276" r="19547" t="0"/>
          <a:stretch/>
        </p:blipFill>
        <p:spPr>
          <a:xfrm>
            <a:off x="7333307" y="10"/>
            <a:ext cx="4858695" cy="6857990"/>
          </a:xfrm>
          <a:custGeom>
            <a:rect b="b" l="l" r="r" t="t"/>
            <a:pathLst>
              <a:path extrusionOk="0" h="6858000" w="4858695">
                <a:moveTo>
                  <a:pt x="492746" y="0"/>
                </a:moveTo>
                <a:lnTo>
                  <a:pt x="4858695" y="0"/>
                </a:lnTo>
                <a:lnTo>
                  <a:pt x="4858695" y="6858000"/>
                </a:lnTo>
                <a:lnTo>
                  <a:pt x="0" y="6858000"/>
                </a:lnTo>
                <a:lnTo>
                  <a:pt x="8292" y="6849586"/>
                </a:lnTo>
                <a:cubicBezTo>
                  <a:pt x="364724" y="6471364"/>
                  <a:pt x="1039362" y="5693031"/>
                  <a:pt x="1267733" y="4893468"/>
                </a:cubicBezTo>
                <a:cubicBezTo>
                  <a:pt x="1496104" y="4093905"/>
                  <a:pt x="1464141" y="2947616"/>
                  <a:pt x="1378520" y="2052209"/>
                </a:cubicBezTo>
                <a:cubicBezTo>
                  <a:pt x="1292899" y="1156802"/>
                  <a:pt x="980727" y="345663"/>
                  <a:pt x="492746" y="0"/>
                </a:cubicBezTo>
                <a:close/>
              </a:path>
            </a:pathLst>
          </a:custGeom>
          <a:noFill/>
          <a:ln>
            <a:noFill/>
          </a:ln>
        </p:spPr>
      </p:pic>
      <p:sp>
        <p:nvSpPr>
          <p:cNvPr id="92" name="Google Shape;92;p1"/>
          <p:cNvSpPr txBox="1"/>
          <p:nvPr>
            <p:ph type="ctrTitle"/>
          </p:nvPr>
        </p:nvSpPr>
        <p:spPr>
          <a:xfrm>
            <a:off x="720000" y="619200"/>
            <a:ext cx="6923812" cy="147732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r>
              <a:rPr lang="en-US" sz="3200"/>
              <a:t>Family Partnership Council</a:t>
            </a:r>
            <a:endParaRPr/>
          </a:p>
        </p:txBody>
      </p:sp>
      <p:sp>
        <p:nvSpPr>
          <p:cNvPr id="93" name="Google Shape;93;p1"/>
          <p:cNvSpPr txBox="1"/>
          <p:nvPr>
            <p:ph idx="1" type="subTitle"/>
          </p:nvPr>
        </p:nvSpPr>
        <p:spPr>
          <a:xfrm>
            <a:off x="720001" y="1936119"/>
            <a:ext cx="3518368" cy="26976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-US" sz="2000"/>
              <a:t>March 6</a:t>
            </a:r>
            <a:r>
              <a:rPr lang="en-US" sz="2000"/>
              <a:t>, 2024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r>
              <a:rPr lang="en-US" sz="2000"/>
              <a:t>6:30pm -8:00pm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r>
              <a:rPr lang="en-US" sz="2000"/>
              <a:t>ZOOM</a:t>
            </a:r>
            <a:endParaRPr/>
          </a:p>
          <a:p>
            <a:pPr indent="12700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Arial"/>
              <a:buNone/>
            </a:pPr>
            <a:r>
              <a:t/>
            </a:r>
            <a:endParaRPr sz="2000"/>
          </a:p>
        </p:txBody>
      </p:sp>
      <p:graphicFrame>
        <p:nvGraphicFramePr>
          <p:cNvPr id="94" name="Google Shape;94;p1"/>
          <p:cNvGraphicFramePr/>
          <p:nvPr/>
        </p:nvGraphicFramePr>
        <p:xfrm>
          <a:off x="571062" y="483818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{3E5DAF7D-B9D0-468A-B3C0-F6A1414FAE3E}</a:tableStyleId>
              </a:tblPr>
              <a:tblGrid>
                <a:gridCol w="1436425"/>
                <a:gridCol w="548740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/>
                        <a:t>Time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5B4EB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/>
                        <a:t>Program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5B4EBB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/>
                        <a:t>6:30pm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/>
                        <a:t>Welcome and Community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/>
                        <a:t>6:40pm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/>
                        <a:t>Local Control and Accountability Plan (LCAP) Presentation and Discussion/Input Activity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/>
                        <a:t>7:40pm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700"/>
                        <a:t>Sharing</a:t>
                      </a:r>
                      <a:endParaRPr sz="1700" u="none" cap="none" strike="noStrike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2"/>
        </a:solid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34B4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00" name="Google Shape;100;p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descr="Vector background of vibrant colors splashing" id="101" name="Google Shape;101;p2"/>
          <p:cNvPicPr preferRelativeResize="0"/>
          <p:nvPr/>
        </p:nvPicPr>
        <p:blipFill rotWithShape="1">
          <a:blip r:embed="rId3">
            <a:alphaModFix/>
          </a:blip>
          <a:srcRect b="-1" l="32276" r="19547" t="0"/>
          <a:stretch/>
        </p:blipFill>
        <p:spPr>
          <a:xfrm>
            <a:off x="7333307" y="10"/>
            <a:ext cx="4858695" cy="6857990"/>
          </a:xfrm>
          <a:custGeom>
            <a:rect b="b" l="l" r="r" t="t"/>
            <a:pathLst>
              <a:path extrusionOk="0" h="6858000" w="4858695">
                <a:moveTo>
                  <a:pt x="492746" y="0"/>
                </a:moveTo>
                <a:lnTo>
                  <a:pt x="4858695" y="0"/>
                </a:lnTo>
                <a:lnTo>
                  <a:pt x="4858695" y="6858000"/>
                </a:lnTo>
                <a:lnTo>
                  <a:pt x="0" y="6858000"/>
                </a:lnTo>
                <a:lnTo>
                  <a:pt x="8292" y="6849586"/>
                </a:lnTo>
                <a:cubicBezTo>
                  <a:pt x="364724" y="6471364"/>
                  <a:pt x="1039362" y="5693031"/>
                  <a:pt x="1267733" y="4893468"/>
                </a:cubicBezTo>
                <a:cubicBezTo>
                  <a:pt x="1496104" y="4093905"/>
                  <a:pt x="1464141" y="2947616"/>
                  <a:pt x="1378520" y="2052209"/>
                </a:cubicBezTo>
                <a:cubicBezTo>
                  <a:pt x="1292899" y="1156802"/>
                  <a:pt x="980727" y="345663"/>
                  <a:pt x="492746" y="0"/>
                </a:cubicBezTo>
                <a:close/>
              </a:path>
            </a:pathLst>
          </a:custGeom>
          <a:noFill/>
          <a:ln>
            <a:noFill/>
          </a:ln>
        </p:spPr>
      </p:pic>
      <p:sp>
        <p:nvSpPr>
          <p:cNvPr id="102" name="Google Shape;102;p2"/>
          <p:cNvSpPr txBox="1"/>
          <p:nvPr>
            <p:ph type="ctrTitle"/>
          </p:nvPr>
        </p:nvSpPr>
        <p:spPr>
          <a:xfrm>
            <a:off x="720000" y="619200"/>
            <a:ext cx="6923812" cy="147732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r>
              <a:rPr lang="en-US" sz="3200"/>
              <a:t>Consejo de Asociación Familiar</a:t>
            </a:r>
            <a:endParaRPr/>
          </a:p>
        </p:txBody>
      </p:sp>
      <p:sp>
        <p:nvSpPr>
          <p:cNvPr id="103" name="Google Shape;103;p2"/>
          <p:cNvSpPr txBox="1"/>
          <p:nvPr>
            <p:ph idx="1" type="subTitle"/>
          </p:nvPr>
        </p:nvSpPr>
        <p:spPr>
          <a:xfrm>
            <a:off x="720001" y="1936119"/>
            <a:ext cx="3518368" cy="26976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-US" sz="2000"/>
              <a:t>7 de febrero de 2024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r>
              <a:rPr lang="en-US" sz="2000"/>
              <a:t>6:30pm -8:00pm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r>
              <a:rPr lang="en-US" sz="2000"/>
              <a:t>ZOOM</a:t>
            </a:r>
            <a:endParaRPr/>
          </a:p>
          <a:p>
            <a:pPr indent="12700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Arial"/>
              <a:buNone/>
            </a:pPr>
            <a:r>
              <a:t/>
            </a:r>
            <a:endParaRPr sz="2000"/>
          </a:p>
        </p:txBody>
      </p:sp>
      <p:graphicFrame>
        <p:nvGraphicFramePr>
          <p:cNvPr id="104" name="Google Shape;104;p2"/>
          <p:cNvGraphicFramePr/>
          <p:nvPr/>
        </p:nvGraphicFramePr>
        <p:xfrm>
          <a:off x="571062" y="483818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{3E5DAF7D-B9D0-468A-B3C0-F6A1414FAE3E}</a:tableStyleId>
              </a:tblPr>
              <a:tblGrid>
                <a:gridCol w="1436425"/>
                <a:gridCol w="548740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/>
                        <a:t>Hora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5B4EB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/>
                        <a:t>Programa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solidFill>
                      <a:srgbClr val="5B4EBB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/>
                        <a:t>6:30pm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/>
                        <a:t>6:40pm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/>
                        <a:t>Presentación del 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/>
                        <a:t>7:40pm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2"/>
        </a:solid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descr="Vector background of vibrant colors splashing" id="111" name="Google Shape;111;p3"/>
          <p:cNvPicPr preferRelativeResize="0"/>
          <p:nvPr/>
        </p:nvPicPr>
        <p:blipFill rotWithShape="1">
          <a:blip r:embed="rId3">
            <a:alphaModFix/>
          </a:blip>
          <a:srcRect b="0" l="0" r="-1" t="17258"/>
          <a:stretch/>
        </p:blipFill>
        <p:spPr>
          <a:xfrm>
            <a:off x="20" y="10"/>
            <a:ext cx="12188932" cy="6857990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p3"/>
          <p:cNvSpPr/>
          <p:nvPr/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33000">
                <a:srgbClr val="000000">
                  <a:alpha val="20000"/>
                </a:srgbClr>
              </a:gs>
              <a:gs pos="58000">
                <a:srgbClr val="000000">
                  <a:alpha val="29411"/>
                </a:srgbClr>
              </a:gs>
              <a:gs pos="100000">
                <a:srgbClr val="000000">
                  <a:alpha val="29411"/>
                </a:srgbClr>
              </a:gs>
            </a:gsLst>
            <a:lin ang="10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13" name="Google Shape;113;p3"/>
          <p:cNvSpPr txBox="1"/>
          <p:nvPr>
            <p:ph type="ctrTitle"/>
          </p:nvPr>
        </p:nvSpPr>
        <p:spPr>
          <a:xfrm>
            <a:off x="720000" y="1455847"/>
            <a:ext cx="5015638" cy="206855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600"/>
              <a:buFont typeface="Arial"/>
              <a:buNone/>
            </a:pPr>
            <a:r>
              <a:rPr lang="en-US"/>
              <a:t>Welcome! </a:t>
            </a:r>
            <a:br>
              <a:rPr lang="en-US"/>
            </a:br>
            <a:r>
              <a:rPr lang="en-US"/>
              <a:t>Bienvenidos!</a:t>
            </a:r>
            <a:endParaRPr/>
          </a:p>
        </p:txBody>
      </p:sp>
      <p:grpSp>
        <p:nvGrpSpPr>
          <p:cNvPr id="114" name="Google Shape;114;p3"/>
          <p:cNvGrpSpPr/>
          <p:nvPr/>
        </p:nvGrpSpPr>
        <p:grpSpPr>
          <a:xfrm>
            <a:off x="1925914" y="286753"/>
            <a:ext cx="2172608" cy="771782"/>
            <a:chOff x="4475991" y="462098"/>
            <a:chExt cx="3102496" cy="1102109"/>
          </a:xfrm>
        </p:grpSpPr>
        <p:sp>
          <p:nvSpPr>
            <p:cNvPr id="115" name="Google Shape;115;p3"/>
            <p:cNvSpPr/>
            <p:nvPr/>
          </p:nvSpPr>
          <p:spPr>
            <a:xfrm rot="600114">
              <a:off x="4532666" y="754398"/>
              <a:ext cx="694205" cy="713383"/>
            </a:xfrm>
            <a:custGeom>
              <a:rect b="b" l="l" r="r" t="t"/>
              <a:pathLst>
                <a:path extrusionOk="0" h="60" w="58">
                  <a:moveTo>
                    <a:pt x="32" y="56"/>
                  </a:moveTo>
                  <a:cubicBezTo>
                    <a:pt x="30" y="54"/>
                    <a:pt x="31" y="55"/>
                    <a:pt x="24" y="48"/>
                  </a:cubicBezTo>
                  <a:cubicBezTo>
                    <a:pt x="17" y="40"/>
                    <a:pt x="14" y="36"/>
                    <a:pt x="14" y="36"/>
                  </a:cubicBezTo>
                  <a:cubicBezTo>
                    <a:pt x="8" y="30"/>
                    <a:pt x="14" y="37"/>
                    <a:pt x="7" y="29"/>
                  </a:cubicBezTo>
                  <a:cubicBezTo>
                    <a:pt x="3" y="24"/>
                    <a:pt x="1" y="20"/>
                    <a:pt x="1" y="17"/>
                  </a:cubicBezTo>
                  <a:cubicBezTo>
                    <a:pt x="0" y="13"/>
                    <a:pt x="3" y="9"/>
                    <a:pt x="7" y="4"/>
                  </a:cubicBezTo>
                  <a:cubicBezTo>
                    <a:pt x="10" y="2"/>
                    <a:pt x="13" y="0"/>
                    <a:pt x="17" y="1"/>
                  </a:cubicBezTo>
                  <a:cubicBezTo>
                    <a:pt x="21" y="1"/>
                    <a:pt x="25" y="3"/>
                    <a:pt x="29" y="6"/>
                  </a:cubicBezTo>
                  <a:cubicBezTo>
                    <a:pt x="31" y="8"/>
                    <a:pt x="31" y="8"/>
                    <a:pt x="31" y="8"/>
                  </a:cubicBezTo>
                  <a:cubicBezTo>
                    <a:pt x="33" y="11"/>
                    <a:pt x="37" y="15"/>
                    <a:pt x="38" y="15"/>
                  </a:cubicBezTo>
                  <a:cubicBezTo>
                    <a:pt x="42" y="20"/>
                    <a:pt x="40" y="18"/>
                    <a:pt x="44" y="22"/>
                  </a:cubicBezTo>
                  <a:cubicBezTo>
                    <a:pt x="51" y="29"/>
                    <a:pt x="50" y="29"/>
                    <a:pt x="54" y="33"/>
                  </a:cubicBezTo>
                  <a:cubicBezTo>
                    <a:pt x="57" y="37"/>
                    <a:pt x="58" y="40"/>
                    <a:pt x="58" y="44"/>
                  </a:cubicBezTo>
                  <a:cubicBezTo>
                    <a:pt x="58" y="47"/>
                    <a:pt x="56" y="50"/>
                    <a:pt x="53" y="54"/>
                  </a:cubicBezTo>
                  <a:cubicBezTo>
                    <a:pt x="49" y="58"/>
                    <a:pt x="45" y="60"/>
                    <a:pt x="42" y="60"/>
                  </a:cubicBezTo>
                  <a:cubicBezTo>
                    <a:pt x="39" y="60"/>
                    <a:pt x="36" y="59"/>
                    <a:pt x="32" y="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accent3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16" name="Google Shape;116;p3"/>
            <p:cNvSpPr/>
            <p:nvPr/>
          </p:nvSpPr>
          <p:spPr>
            <a:xfrm rot="600114">
              <a:off x="5791465" y="505937"/>
              <a:ext cx="587404" cy="943792"/>
            </a:xfrm>
            <a:custGeom>
              <a:rect b="b" l="l" r="r" t="t"/>
              <a:pathLst>
                <a:path extrusionOk="0" h="79" w="49">
                  <a:moveTo>
                    <a:pt x="15" y="65"/>
                  </a:moveTo>
                  <a:cubicBezTo>
                    <a:pt x="14" y="59"/>
                    <a:pt x="13" y="58"/>
                    <a:pt x="12" y="54"/>
                  </a:cubicBezTo>
                  <a:cubicBezTo>
                    <a:pt x="11" y="45"/>
                    <a:pt x="10" y="40"/>
                    <a:pt x="8" y="33"/>
                  </a:cubicBezTo>
                  <a:cubicBezTo>
                    <a:pt x="0" y="9"/>
                    <a:pt x="34" y="0"/>
                    <a:pt x="38" y="24"/>
                  </a:cubicBezTo>
                  <a:cubicBezTo>
                    <a:pt x="43" y="43"/>
                    <a:pt x="49" y="60"/>
                    <a:pt x="45" y="70"/>
                  </a:cubicBezTo>
                  <a:cubicBezTo>
                    <a:pt x="38" y="77"/>
                    <a:pt x="19" y="79"/>
                    <a:pt x="15" y="6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accent3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17" name="Google Shape;117;p3"/>
            <p:cNvSpPr/>
            <p:nvPr/>
          </p:nvSpPr>
          <p:spPr>
            <a:xfrm rot="600114">
              <a:off x="7087193" y="757585"/>
              <a:ext cx="427203" cy="775416"/>
            </a:xfrm>
            <a:custGeom>
              <a:rect b="b" l="l" r="r" t="t"/>
              <a:pathLst>
                <a:path extrusionOk="0" h="65" w="36">
                  <a:moveTo>
                    <a:pt x="36" y="15"/>
                  </a:moveTo>
                  <a:cubicBezTo>
                    <a:pt x="36" y="10"/>
                    <a:pt x="35" y="7"/>
                    <a:pt x="34" y="5"/>
                  </a:cubicBezTo>
                  <a:cubicBezTo>
                    <a:pt x="33" y="3"/>
                    <a:pt x="31" y="2"/>
                    <a:pt x="28" y="1"/>
                  </a:cubicBezTo>
                  <a:cubicBezTo>
                    <a:pt x="27" y="1"/>
                    <a:pt x="25" y="1"/>
                    <a:pt x="23" y="0"/>
                  </a:cubicBezTo>
                  <a:cubicBezTo>
                    <a:pt x="19" y="0"/>
                    <a:pt x="16" y="0"/>
                    <a:pt x="13" y="1"/>
                  </a:cubicBezTo>
                  <a:cubicBezTo>
                    <a:pt x="11" y="2"/>
                    <a:pt x="9" y="4"/>
                    <a:pt x="7" y="9"/>
                  </a:cubicBezTo>
                  <a:cubicBezTo>
                    <a:pt x="6" y="13"/>
                    <a:pt x="5" y="17"/>
                    <a:pt x="4" y="19"/>
                  </a:cubicBezTo>
                  <a:cubicBezTo>
                    <a:pt x="2" y="29"/>
                    <a:pt x="0" y="44"/>
                    <a:pt x="0" y="44"/>
                  </a:cubicBezTo>
                  <a:cubicBezTo>
                    <a:pt x="0" y="50"/>
                    <a:pt x="0" y="55"/>
                    <a:pt x="1" y="58"/>
                  </a:cubicBezTo>
                  <a:cubicBezTo>
                    <a:pt x="2" y="61"/>
                    <a:pt x="5" y="63"/>
                    <a:pt x="8" y="64"/>
                  </a:cubicBezTo>
                  <a:cubicBezTo>
                    <a:pt x="11" y="65"/>
                    <a:pt x="13" y="65"/>
                    <a:pt x="16" y="65"/>
                  </a:cubicBezTo>
                  <a:cubicBezTo>
                    <a:pt x="19" y="65"/>
                    <a:pt x="22" y="64"/>
                    <a:pt x="25" y="63"/>
                  </a:cubicBezTo>
                  <a:cubicBezTo>
                    <a:pt x="28" y="61"/>
                    <a:pt x="30" y="59"/>
                    <a:pt x="31" y="55"/>
                  </a:cubicBezTo>
                  <a:cubicBezTo>
                    <a:pt x="32" y="50"/>
                    <a:pt x="31" y="54"/>
                    <a:pt x="34" y="40"/>
                  </a:cubicBezTo>
                  <a:lnTo>
                    <a:pt x="36" y="1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accent3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</p:grpSp>
      <p:grpSp>
        <p:nvGrpSpPr>
          <p:cNvPr id="118" name="Google Shape;118;p3"/>
          <p:cNvGrpSpPr/>
          <p:nvPr/>
        </p:nvGrpSpPr>
        <p:grpSpPr>
          <a:xfrm>
            <a:off x="1965597" y="5450653"/>
            <a:ext cx="2218352" cy="641300"/>
            <a:chOff x="4475992" y="5003195"/>
            <a:chExt cx="3167821" cy="915780"/>
          </a:xfrm>
        </p:grpSpPr>
        <p:sp>
          <p:nvSpPr>
            <p:cNvPr id="119" name="Google Shape;119;p3"/>
            <p:cNvSpPr/>
            <p:nvPr/>
          </p:nvSpPr>
          <p:spPr>
            <a:xfrm rot="5400000">
              <a:off x="5690691" y="5352589"/>
              <a:ext cx="749228" cy="383544"/>
            </a:xfrm>
            <a:custGeom>
              <a:rect b="b" l="l" r="r" t="t"/>
              <a:pathLst>
                <a:path extrusionOk="0" h="34" w="66">
                  <a:moveTo>
                    <a:pt x="53" y="33"/>
                  </a:moveTo>
                  <a:cubicBezTo>
                    <a:pt x="47" y="33"/>
                    <a:pt x="53" y="34"/>
                    <a:pt x="39" y="33"/>
                  </a:cubicBezTo>
                  <a:cubicBezTo>
                    <a:pt x="24" y="33"/>
                    <a:pt x="21" y="33"/>
                    <a:pt x="21" y="33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7" y="31"/>
                    <a:pt x="4" y="30"/>
                    <a:pt x="3" y="28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0" y="19"/>
                    <a:pt x="0" y="16"/>
                  </a:cubicBezTo>
                  <a:cubicBezTo>
                    <a:pt x="0" y="13"/>
                    <a:pt x="1" y="10"/>
                    <a:pt x="3" y="7"/>
                  </a:cubicBezTo>
                  <a:cubicBezTo>
                    <a:pt x="4" y="5"/>
                    <a:pt x="7" y="3"/>
                    <a:pt x="11" y="3"/>
                  </a:cubicBezTo>
                  <a:cubicBezTo>
                    <a:pt x="16" y="2"/>
                    <a:pt x="20" y="2"/>
                    <a:pt x="23" y="2"/>
                  </a:cubicBezTo>
                  <a:cubicBezTo>
                    <a:pt x="32" y="1"/>
                    <a:pt x="37" y="0"/>
                    <a:pt x="43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54" y="1"/>
                    <a:pt x="59" y="3"/>
                    <a:pt x="62" y="4"/>
                  </a:cubicBezTo>
                  <a:cubicBezTo>
                    <a:pt x="65" y="6"/>
                    <a:pt x="66" y="9"/>
                    <a:pt x="66" y="13"/>
                  </a:cubicBezTo>
                  <a:cubicBezTo>
                    <a:pt x="66" y="15"/>
                    <a:pt x="66" y="17"/>
                    <a:pt x="66" y="20"/>
                  </a:cubicBezTo>
                  <a:cubicBezTo>
                    <a:pt x="65" y="23"/>
                    <a:pt x="64" y="26"/>
                    <a:pt x="62" y="29"/>
                  </a:cubicBezTo>
                  <a:cubicBezTo>
                    <a:pt x="60" y="31"/>
                    <a:pt x="57" y="32"/>
                    <a:pt x="53" y="3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accent3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20" name="Google Shape;120;p3"/>
            <p:cNvSpPr/>
            <p:nvPr/>
          </p:nvSpPr>
          <p:spPr>
            <a:xfrm rot="6274527">
              <a:off x="6910134" y="5062687"/>
              <a:ext cx="647637" cy="678578"/>
            </a:xfrm>
            <a:custGeom>
              <a:rect b="b" l="l" r="r" t="t"/>
              <a:pathLst>
                <a:path extrusionOk="0" h="60" w="57">
                  <a:moveTo>
                    <a:pt x="4" y="34"/>
                  </a:moveTo>
                  <a:cubicBezTo>
                    <a:pt x="5" y="33"/>
                    <a:pt x="17" y="18"/>
                    <a:pt x="17" y="18"/>
                  </a:cubicBezTo>
                  <a:cubicBezTo>
                    <a:pt x="21" y="14"/>
                    <a:pt x="24" y="10"/>
                    <a:pt x="26" y="8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34" y="2"/>
                    <a:pt x="38" y="0"/>
                    <a:pt x="41" y="0"/>
                  </a:cubicBezTo>
                  <a:cubicBezTo>
                    <a:pt x="44" y="1"/>
                    <a:pt x="47" y="2"/>
                    <a:pt x="51" y="6"/>
                  </a:cubicBezTo>
                  <a:cubicBezTo>
                    <a:pt x="55" y="10"/>
                    <a:pt x="57" y="13"/>
                    <a:pt x="56" y="16"/>
                  </a:cubicBezTo>
                  <a:cubicBezTo>
                    <a:pt x="56" y="19"/>
                    <a:pt x="54" y="23"/>
                    <a:pt x="51" y="28"/>
                  </a:cubicBezTo>
                  <a:cubicBezTo>
                    <a:pt x="51" y="28"/>
                    <a:pt x="33" y="48"/>
                    <a:pt x="29" y="53"/>
                  </a:cubicBezTo>
                  <a:cubicBezTo>
                    <a:pt x="25" y="57"/>
                    <a:pt x="21" y="59"/>
                    <a:pt x="17" y="59"/>
                  </a:cubicBezTo>
                  <a:cubicBezTo>
                    <a:pt x="13" y="60"/>
                    <a:pt x="9" y="58"/>
                    <a:pt x="5" y="54"/>
                  </a:cubicBezTo>
                  <a:cubicBezTo>
                    <a:pt x="2" y="51"/>
                    <a:pt x="0" y="48"/>
                    <a:pt x="0" y="45"/>
                  </a:cubicBezTo>
                  <a:cubicBezTo>
                    <a:pt x="0" y="42"/>
                    <a:pt x="2" y="38"/>
                    <a:pt x="4" y="3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accent3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21" name="Google Shape;121;p3"/>
            <p:cNvSpPr/>
            <p:nvPr/>
          </p:nvSpPr>
          <p:spPr>
            <a:xfrm rot="4430858">
              <a:off x="4571743" y="5071596"/>
              <a:ext cx="626472" cy="670149"/>
            </a:xfrm>
            <a:custGeom>
              <a:rect b="b" l="l" r="r" t="t"/>
              <a:pathLst>
                <a:path extrusionOk="0" h="59" w="55">
                  <a:moveTo>
                    <a:pt x="0" y="17"/>
                  </a:moveTo>
                  <a:cubicBezTo>
                    <a:pt x="0" y="14"/>
                    <a:pt x="0" y="12"/>
                    <a:pt x="1" y="11"/>
                  </a:cubicBezTo>
                  <a:cubicBezTo>
                    <a:pt x="2" y="9"/>
                    <a:pt x="3" y="8"/>
                    <a:pt x="4" y="6"/>
                  </a:cubicBezTo>
                  <a:cubicBezTo>
                    <a:pt x="6" y="5"/>
                    <a:pt x="7" y="4"/>
                    <a:pt x="7" y="4"/>
                  </a:cubicBezTo>
                  <a:cubicBezTo>
                    <a:pt x="9" y="2"/>
                    <a:pt x="12" y="1"/>
                    <a:pt x="14" y="0"/>
                  </a:cubicBezTo>
                  <a:cubicBezTo>
                    <a:pt x="17" y="0"/>
                    <a:pt x="20" y="1"/>
                    <a:pt x="23" y="3"/>
                  </a:cubicBezTo>
                  <a:cubicBezTo>
                    <a:pt x="26" y="4"/>
                    <a:pt x="29" y="7"/>
                    <a:pt x="31" y="11"/>
                  </a:cubicBezTo>
                  <a:cubicBezTo>
                    <a:pt x="38" y="20"/>
                    <a:pt x="38" y="20"/>
                    <a:pt x="38" y="20"/>
                  </a:cubicBezTo>
                  <a:cubicBezTo>
                    <a:pt x="48" y="31"/>
                    <a:pt x="48" y="31"/>
                    <a:pt x="48" y="31"/>
                  </a:cubicBezTo>
                  <a:cubicBezTo>
                    <a:pt x="52" y="36"/>
                    <a:pt x="54" y="40"/>
                    <a:pt x="55" y="43"/>
                  </a:cubicBezTo>
                  <a:cubicBezTo>
                    <a:pt x="55" y="47"/>
                    <a:pt x="54" y="52"/>
                    <a:pt x="49" y="55"/>
                  </a:cubicBezTo>
                  <a:cubicBezTo>
                    <a:pt x="45" y="58"/>
                    <a:pt x="41" y="59"/>
                    <a:pt x="38" y="59"/>
                  </a:cubicBezTo>
                  <a:cubicBezTo>
                    <a:pt x="37" y="59"/>
                    <a:pt x="35" y="59"/>
                    <a:pt x="33" y="58"/>
                  </a:cubicBezTo>
                  <a:cubicBezTo>
                    <a:pt x="31" y="57"/>
                    <a:pt x="29" y="55"/>
                    <a:pt x="26" y="53"/>
                  </a:cubicBezTo>
                  <a:cubicBezTo>
                    <a:pt x="23" y="50"/>
                    <a:pt x="5" y="27"/>
                    <a:pt x="5" y="27"/>
                  </a:cubicBezTo>
                  <a:cubicBezTo>
                    <a:pt x="2" y="23"/>
                    <a:pt x="0" y="19"/>
                    <a:pt x="0" y="1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accent3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2"/>
        </a:solidFill>
      </p:bgPr>
    </p:bg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descr="Vector background of vibrant colors splashing" id="128" name="Google Shape;128;p15"/>
          <p:cNvPicPr preferRelativeResize="0"/>
          <p:nvPr/>
        </p:nvPicPr>
        <p:blipFill rotWithShape="1">
          <a:blip r:embed="rId3">
            <a:alphaModFix/>
          </a:blip>
          <a:srcRect b="0" l="0" r="-1" t="17258"/>
          <a:stretch/>
        </p:blipFill>
        <p:spPr>
          <a:xfrm>
            <a:off x="20" y="10"/>
            <a:ext cx="12188932" cy="6857990"/>
          </a:xfrm>
          <a:prstGeom prst="rect">
            <a:avLst/>
          </a:prstGeom>
          <a:noFill/>
          <a:ln>
            <a:noFill/>
          </a:ln>
        </p:spPr>
      </p:pic>
      <p:sp>
        <p:nvSpPr>
          <p:cNvPr id="129" name="Google Shape;129;p15"/>
          <p:cNvSpPr/>
          <p:nvPr/>
        </p:nvSpPr>
        <p:spPr>
          <a:xfrm>
            <a:off x="3" y="0"/>
            <a:ext cx="9339300" cy="68580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33000">
                <a:srgbClr val="000000">
                  <a:alpha val="20000"/>
                </a:srgbClr>
              </a:gs>
              <a:gs pos="58000">
                <a:srgbClr val="000000">
                  <a:alpha val="29411"/>
                </a:srgbClr>
              </a:gs>
              <a:gs pos="100000">
                <a:srgbClr val="000000">
                  <a:alpha val="29411"/>
                </a:srgbClr>
              </a:gs>
            </a:gsLst>
            <a:lin ang="10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grpSp>
        <p:nvGrpSpPr>
          <p:cNvPr id="130" name="Google Shape;130;p15"/>
          <p:cNvGrpSpPr/>
          <p:nvPr/>
        </p:nvGrpSpPr>
        <p:grpSpPr>
          <a:xfrm>
            <a:off x="1925914" y="286753"/>
            <a:ext cx="2172608" cy="771782"/>
            <a:chOff x="4475991" y="462098"/>
            <a:chExt cx="3102496" cy="1102109"/>
          </a:xfrm>
        </p:grpSpPr>
        <p:sp>
          <p:nvSpPr>
            <p:cNvPr id="131" name="Google Shape;131;p15"/>
            <p:cNvSpPr/>
            <p:nvPr/>
          </p:nvSpPr>
          <p:spPr>
            <a:xfrm rot="600114">
              <a:off x="4532666" y="754398"/>
              <a:ext cx="694205" cy="713383"/>
            </a:xfrm>
            <a:custGeom>
              <a:rect b="b" l="l" r="r" t="t"/>
              <a:pathLst>
                <a:path extrusionOk="0" h="60" w="58">
                  <a:moveTo>
                    <a:pt x="32" y="56"/>
                  </a:moveTo>
                  <a:cubicBezTo>
                    <a:pt x="30" y="54"/>
                    <a:pt x="31" y="55"/>
                    <a:pt x="24" y="48"/>
                  </a:cubicBezTo>
                  <a:cubicBezTo>
                    <a:pt x="17" y="40"/>
                    <a:pt x="14" y="36"/>
                    <a:pt x="14" y="36"/>
                  </a:cubicBezTo>
                  <a:cubicBezTo>
                    <a:pt x="8" y="30"/>
                    <a:pt x="14" y="37"/>
                    <a:pt x="7" y="29"/>
                  </a:cubicBezTo>
                  <a:cubicBezTo>
                    <a:pt x="3" y="24"/>
                    <a:pt x="1" y="20"/>
                    <a:pt x="1" y="17"/>
                  </a:cubicBezTo>
                  <a:cubicBezTo>
                    <a:pt x="0" y="13"/>
                    <a:pt x="3" y="9"/>
                    <a:pt x="7" y="4"/>
                  </a:cubicBezTo>
                  <a:cubicBezTo>
                    <a:pt x="10" y="2"/>
                    <a:pt x="13" y="0"/>
                    <a:pt x="17" y="1"/>
                  </a:cubicBezTo>
                  <a:cubicBezTo>
                    <a:pt x="21" y="1"/>
                    <a:pt x="25" y="3"/>
                    <a:pt x="29" y="6"/>
                  </a:cubicBezTo>
                  <a:cubicBezTo>
                    <a:pt x="31" y="8"/>
                    <a:pt x="31" y="8"/>
                    <a:pt x="31" y="8"/>
                  </a:cubicBezTo>
                  <a:cubicBezTo>
                    <a:pt x="33" y="11"/>
                    <a:pt x="37" y="15"/>
                    <a:pt x="38" y="15"/>
                  </a:cubicBezTo>
                  <a:cubicBezTo>
                    <a:pt x="42" y="20"/>
                    <a:pt x="40" y="18"/>
                    <a:pt x="44" y="22"/>
                  </a:cubicBezTo>
                  <a:cubicBezTo>
                    <a:pt x="51" y="29"/>
                    <a:pt x="50" y="29"/>
                    <a:pt x="54" y="33"/>
                  </a:cubicBezTo>
                  <a:cubicBezTo>
                    <a:pt x="57" y="37"/>
                    <a:pt x="58" y="40"/>
                    <a:pt x="58" y="44"/>
                  </a:cubicBezTo>
                  <a:cubicBezTo>
                    <a:pt x="58" y="47"/>
                    <a:pt x="56" y="50"/>
                    <a:pt x="53" y="54"/>
                  </a:cubicBezTo>
                  <a:cubicBezTo>
                    <a:pt x="49" y="58"/>
                    <a:pt x="45" y="60"/>
                    <a:pt x="42" y="60"/>
                  </a:cubicBezTo>
                  <a:cubicBezTo>
                    <a:pt x="39" y="60"/>
                    <a:pt x="36" y="59"/>
                    <a:pt x="32" y="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accent3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32" name="Google Shape;132;p15"/>
            <p:cNvSpPr/>
            <p:nvPr/>
          </p:nvSpPr>
          <p:spPr>
            <a:xfrm rot="600114">
              <a:off x="5791465" y="505937"/>
              <a:ext cx="587404" cy="943792"/>
            </a:xfrm>
            <a:custGeom>
              <a:rect b="b" l="l" r="r" t="t"/>
              <a:pathLst>
                <a:path extrusionOk="0" h="79" w="49">
                  <a:moveTo>
                    <a:pt x="15" y="65"/>
                  </a:moveTo>
                  <a:cubicBezTo>
                    <a:pt x="14" y="59"/>
                    <a:pt x="13" y="58"/>
                    <a:pt x="12" y="54"/>
                  </a:cubicBezTo>
                  <a:cubicBezTo>
                    <a:pt x="11" y="45"/>
                    <a:pt x="10" y="40"/>
                    <a:pt x="8" y="33"/>
                  </a:cubicBezTo>
                  <a:cubicBezTo>
                    <a:pt x="0" y="9"/>
                    <a:pt x="34" y="0"/>
                    <a:pt x="38" y="24"/>
                  </a:cubicBezTo>
                  <a:cubicBezTo>
                    <a:pt x="43" y="43"/>
                    <a:pt x="49" y="60"/>
                    <a:pt x="45" y="70"/>
                  </a:cubicBezTo>
                  <a:cubicBezTo>
                    <a:pt x="38" y="77"/>
                    <a:pt x="19" y="79"/>
                    <a:pt x="15" y="6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accent3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33" name="Google Shape;133;p15"/>
            <p:cNvSpPr/>
            <p:nvPr/>
          </p:nvSpPr>
          <p:spPr>
            <a:xfrm rot="600114">
              <a:off x="7087193" y="757585"/>
              <a:ext cx="427203" cy="775416"/>
            </a:xfrm>
            <a:custGeom>
              <a:rect b="b" l="l" r="r" t="t"/>
              <a:pathLst>
                <a:path extrusionOk="0" h="65" w="36">
                  <a:moveTo>
                    <a:pt x="36" y="15"/>
                  </a:moveTo>
                  <a:cubicBezTo>
                    <a:pt x="36" y="10"/>
                    <a:pt x="35" y="7"/>
                    <a:pt x="34" y="5"/>
                  </a:cubicBezTo>
                  <a:cubicBezTo>
                    <a:pt x="33" y="3"/>
                    <a:pt x="31" y="2"/>
                    <a:pt x="28" y="1"/>
                  </a:cubicBezTo>
                  <a:cubicBezTo>
                    <a:pt x="27" y="1"/>
                    <a:pt x="25" y="1"/>
                    <a:pt x="23" y="0"/>
                  </a:cubicBezTo>
                  <a:cubicBezTo>
                    <a:pt x="19" y="0"/>
                    <a:pt x="16" y="0"/>
                    <a:pt x="13" y="1"/>
                  </a:cubicBezTo>
                  <a:cubicBezTo>
                    <a:pt x="11" y="2"/>
                    <a:pt x="9" y="4"/>
                    <a:pt x="7" y="9"/>
                  </a:cubicBezTo>
                  <a:cubicBezTo>
                    <a:pt x="6" y="13"/>
                    <a:pt x="5" y="17"/>
                    <a:pt x="4" y="19"/>
                  </a:cubicBezTo>
                  <a:cubicBezTo>
                    <a:pt x="2" y="29"/>
                    <a:pt x="0" y="44"/>
                    <a:pt x="0" y="44"/>
                  </a:cubicBezTo>
                  <a:cubicBezTo>
                    <a:pt x="0" y="50"/>
                    <a:pt x="0" y="55"/>
                    <a:pt x="1" y="58"/>
                  </a:cubicBezTo>
                  <a:cubicBezTo>
                    <a:pt x="2" y="61"/>
                    <a:pt x="5" y="63"/>
                    <a:pt x="8" y="64"/>
                  </a:cubicBezTo>
                  <a:cubicBezTo>
                    <a:pt x="11" y="65"/>
                    <a:pt x="13" y="65"/>
                    <a:pt x="16" y="65"/>
                  </a:cubicBezTo>
                  <a:cubicBezTo>
                    <a:pt x="19" y="65"/>
                    <a:pt x="22" y="64"/>
                    <a:pt x="25" y="63"/>
                  </a:cubicBezTo>
                  <a:cubicBezTo>
                    <a:pt x="28" y="61"/>
                    <a:pt x="30" y="59"/>
                    <a:pt x="31" y="55"/>
                  </a:cubicBezTo>
                  <a:cubicBezTo>
                    <a:pt x="32" y="50"/>
                    <a:pt x="31" y="54"/>
                    <a:pt x="34" y="40"/>
                  </a:cubicBezTo>
                  <a:lnTo>
                    <a:pt x="36" y="1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accent3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</p:grpSp>
      <p:grpSp>
        <p:nvGrpSpPr>
          <p:cNvPr id="134" name="Google Shape;134;p15"/>
          <p:cNvGrpSpPr/>
          <p:nvPr/>
        </p:nvGrpSpPr>
        <p:grpSpPr>
          <a:xfrm>
            <a:off x="1965597" y="5450653"/>
            <a:ext cx="2218352" cy="641300"/>
            <a:chOff x="4475992" y="5003195"/>
            <a:chExt cx="3167821" cy="915780"/>
          </a:xfrm>
        </p:grpSpPr>
        <p:sp>
          <p:nvSpPr>
            <p:cNvPr id="135" name="Google Shape;135;p15"/>
            <p:cNvSpPr/>
            <p:nvPr/>
          </p:nvSpPr>
          <p:spPr>
            <a:xfrm rot="5400000">
              <a:off x="5690691" y="5352589"/>
              <a:ext cx="749228" cy="383544"/>
            </a:xfrm>
            <a:custGeom>
              <a:rect b="b" l="l" r="r" t="t"/>
              <a:pathLst>
                <a:path extrusionOk="0" h="34" w="66">
                  <a:moveTo>
                    <a:pt x="53" y="33"/>
                  </a:moveTo>
                  <a:cubicBezTo>
                    <a:pt x="47" y="33"/>
                    <a:pt x="53" y="34"/>
                    <a:pt x="39" y="33"/>
                  </a:cubicBezTo>
                  <a:cubicBezTo>
                    <a:pt x="24" y="33"/>
                    <a:pt x="21" y="33"/>
                    <a:pt x="21" y="33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7" y="31"/>
                    <a:pt x="4" y="30"/>
                    <a:pt x="3" y="28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0" y="19"/>
                    <a:pt x="0" y="16"/>
                  </a:cubicBezTo>
                  <a:cubicBezTo>
                    <a:pt x="0" y="13"/>
                    <a:pt x="1" y="10"/>
                    <a:pt x="3" y="7"/>
                  </a:cubicBezTo>
                  <a:cubicBezTo>
                    <a:pt x="4" y="5"/>
                    <a:pt x="7" y="3"/>
                    <a:pt x="11" y="3"/>
                  </a:cubicBezTo>
                  <a:cubicBezTo>
                    <a:pt x="16" y="2"/>
                    <a:pt x="20" y="2"/>
                    <a:pt x="23" y="2"/>
                  </a:cubicBezTo>
                  <a:cubicBezTo>
                    <a:pt x="32" y="1"/>
                    <a:pt x="37" y="0"/>
                    <a:pt x="43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54" y="1"/>
                    <a:pt x="59" y="3"/>
                    <a:pt x="62" y="4"/>
                  </a:cubicBezTo>
                  <a:cubicBezTo>
                    <a:pt x="65" y="6"/>
                    <a:pt x="66" y="9"/>
                    <a:pt x="66" y="13"/>
                  </a:cubicBezTo>
                  <a:cubicBezTo>
                    <a:pt x="66" y="15"/>
                    <a:pt x="66" y="17"/>
                    <a:pt x="66" y="20"/>
                  </a:cubicBezTo>
                  <a:cubicBezTo>
                    <a:pt x="65" y="23"/>
                    <a:pt x="64" y="26"/>
                    <a:pt x="62" y="29"/>
                  </a:cubicBezTo>
                  <a:cubicBezTo>
                    <a:pt x="60" y="31"/>
                    <a:pt x="57" y="32"/>
                    <a:pt x="53" y="3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accent3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36" name="Google Shape;136;p15"/>
            <p:cNvSpPr/>
            <p:nvPr/>
          </p:nvSpPr>
          <p:spPr>
            <a:xfrm rot="6274527">
              <a:off x="6910134" y="5062687"/>
              <a:ext cx="647637" cy="678578"/>
            </a:xfrm>
            <a:custGeom>
              <a:rect b="b" l="l" r="r" t="t"/>
              <a:pathLst>
                <a:path extrusionOk="0" h="60" w="57">
                  <a:moveTo>
                    <a:pt x="4" y="34"/>
                  </a:moveTo>
                  <a:cubicBezTo>
                    <a:pt x="5" y="33"/>
                    <a:pt x="17" y="18"/>
                    <a:pt x="17" y="18"/>
                  </a:cubicBezTo>
                  <a:cubicBezTo>
                    <a:pt x="21" y="14"/>
                    <a:pt x="24" y="10"/>
                    <a:pt x="26" y="8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34" y="2"/>
                    <a:pt x="38" y="0"/>
                    <a:pt x="41" y="0"/>
                  </a:cubicBezTo>
                  <a:cubicBezTo>
                    <a:pt x="44" y="1"/>
                    <a:pt x="47" y="2"/>
                    <a:pt x="51" y="6"/>
                  </a:cubicBezTo>
                  <a:cubicBezTo>
                    <a:pt x="55" y="10"/>
                    <a:pt x="57" y="13"/>
                    <a:pt x="56" y="16"/>
                  </a:cubicBezTo>
                  <a:cubicBezTo>
                    <a:pt x="56" y="19"/>
                    <a:pt x="54" y="23"/>
                    <a:pt x="51" y="28"/>
                  </a:cubicBezTo>
                  <a:cubicBezTo>
                    <a:pt x="51" y="28"/>
                    <a:pt x="33" y="48"/>
                    <a:pt x="29" y="53"/>
                  </a:cubicBezTo>
                  <a:cubicBezTo>
                    <a:pt x="25" y="57"/>
                    <a:pt x="21" y="59"/>
                    <a:pt x="17" y="59"/>
                  </a:cubicBezTo>
                  <a:cubicBezTo>
                    <a:pt x="13" y="60"/>
                    <a:pt x="9" y="58"/>
                    <a:pt x="5" y="54"/>
                  </a:cubicBezTo>
                  <a:cubicBezTo>
                    <a:pt x="2" y="51"/>
                    <a:pt x="0" y="48"/>
                    <a:pt x="0" y="45"/>
                  </a:cubicBezTo>
                  <a:cubicBezTo>
                    <a:pt x="0" y="42"/>
                    <a:pt x="2" y="38"/>
                    <a:pt x="4" y="3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accent3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37" name="Google Shape;137;p15"/>
            <p:cNvSpPr/>
            <p:nvPr/>
          </p:nvSpPr>
          <p:spPr>
            <a:xfrm rot="4430858">
              <a:off x="4571743" y="5071596"/>
              <a:ext cx="626472" cy="670149"/>
            </a:xfrm>
            <a:custGeom>
              <a:rect b="b" l="l" r="r" t="t"/>
              <a:pathLst>
                <a:path extrusionOk="0" h="59" w="55">
                  <a:moveTo>
                    <a:pt x="0" y="17"/>
                  </a:moveTo>
                  <a:cubicBezTo>
                    <a:pt x="0" y="14"/>
                    <a:pt x="0" y="12"/>
                    <a:pt x="1" y="11"/>
                  </a:cubicBezTo>
                  <a:cubicBezTo>
                    <a:pt x="2" y="9"/>
                    <a:pt x="3" y="8"/>
                    <a:pt x="4" y="6"/>
                  </a:cubicBezTo>
                  <a:cubicBezTo>
                    <a:pt x="6" y="5"/>
                    <a:pt x="7" y="4"/>
                    <a:pt x="7" y="4"/>
                  </a:cubicBezTo>
                  <a:cubicBezTo>
                    <a:pt x="9" y="2"/>
                    <a:pt x="12" y="1"/>
                    <a:pt x="14" y="0"/>
                  </a:cubicBezTo>
                  <a:cubicBezTo>
                    <a:pt x="17" y="0"/>
                    <a:pt x="20" y="1"/>
                    <a:pt x="23" y="3"/>
                  </a:cubicBezTo>
                  <a:cubicBezTo>
                    <a:pt x="26" y="4"/>
                    <a:pt x="29" y="7"/>
                    <a:pt x="31" y="11"/>
                  </a:cubicBezTo>
                  <a:cubicBezTo>
                    <a:pt x="38" y="20"/>
                    <a:pt x="38" y="20"/>
                    <a:pt x="38" y="20"/>
                  </a:cubicBezTo>
                  <a:cubicBezTo>
                    <a:pt x="48" y="31"/>
                    <a:pt x="48" y="31"/>
                    <a:pt x="48" y="31"/>
                  </a:cubicBezTo>
                  <a:cubicBezTo>
                    <a:pt x="52" y="36"/>
                    <a:pt x="54" y="40"/>
                    <a:pt x="55" y="43"/>
                  </a:cubicBezTo>
                  <a:cubicBezTo>
                    <a:pt x="55" y="47"/>
                    <a:pt x="54" y="52"/>
                    <a:pt x="49" y="55"/>
                  </a:cubicBezTo>
                  <a:cubicBezTo>
                    <a:pt x="45" y="58"/>
                    <a:pt x="41" y="59"/>
                    <a:pt x="38" y="59"/>
                  </a:cubicBezTo>
                  <a:cubicBezTo>
                    <a:pt x="37" y="59"/>
                    <a:pt x="35" y="59"/>
                    <a:pt x="33" y="58"/>
                  </a:cubicBezTo>
                  <a:cubicBezTo>
                    <a:pt x="31" y="57"/>
                    <a:pt x="29" y="55"/>
                    <a:pt x="26" y="53"/>
                  </a:cubicBezTo>
                  <a:cubicBezTo>
                    <a:pt x="23" y="50"/>
                    <a:pt x="5" y="27"/>
                    <a:pt x="5" y="27"/>
                  </a:cubicBezTo>
                  <a:cubicBezTo>
                    <a:pt x="2" y="23"/>
                    <a:pt x="0" y="19"/>
                    <a:pt x="0" y="1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accent3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</p:grpSp>
      <p:sp>
        <p:nvSpPr>
          <p:cNvPr id="138" name="Google Shape;138;p15"/>
          <p:cNvSpPr txBox="1"/>
          <p:nvPr>
            <p:ph type="ctrTitle"/>
          </p:nvPr>
        </p:nvSpPr>
        <p:spPr>
          <a:xfrm>
            <a:off x="54000" y="57825"/>
            <a:ext cx="6211500" cy="46032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49803"/>
              </a:srgbClr>
            </a:outerShdw>
          </a:effectLst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800"/>
              <a:buFont typeface="Arial"/>
              <a:buNone/>
            </a:pPr>
            <a:r>
              <a:rPr lang="en-US" sz="5000"/>
              <a:t>Thoughts &amp; Impressions</a:t>
            </a:r>
            <a:endParaRPr sz="5000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800"/>
              <a:buFont typeface="Arial"/>
              <a:buNone/>
            </a:pPr>
            <a:r>
              <a:t/>
            </a:r>
            <a:endParaRPr sz="5000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800"/>
              <a:buFont typeface="Arial"/>
              <a:buNone/>
            </a:pPr>
            <a:r>
              <a:rPr lang="en-US" sz="5000"/>
              <a:t>Pensamientos e impresiones</a:t>
            </a:r>
            <a:endParaRPr sz="50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BlobVTI">
  <a:themeElements>
    <a:clrScheme name="Blob V2">
      <a:dk1>
        <a:srgbClr val="000000"/>
      </a:dk1>
      <a:lt1>
        <a:srgbClr val="FFFFFF"/>
      </a:lt1>
      <a:dk2>
        <a:srgbClr val="0B2827"/>
      </a:dk2>
      <a:lt2>
        <a:srgbClr val="DAE3E3"/>
      </a:lt2>
      <a:accent1>
        <a:srgbClr val="B495C2"/>
      </a:accent1>
      <a:accent2>
        <a:srgbClr val="767E37"/>
      </a:accent2>
      <a:accent3>
        <a:srgbClr val="8FA3A3"/>
      </a:accent3>
      <a:accent4>
        <a:srgbClr val="CE7F01"/>
      </a:accent4>
      <a:accent5>
        <a:srgbClr val="D15A29"/>
      </a:accent5>
      <a:accent6>
        <a:srgbClr val="B88470"/>
      </a:accent6>
      <a:hlink>
        <a:srgbClr val="B57001"/>
      </a:hlink>
      <a:folHlink>
        <a:srgbClr val="99620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2024-01-31T19:46:36Z</dcterms:created>
  <dc:creator>Bissonnette, Michelle</dc:creator>
</cp:coreProperties>
</file>